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32499300" cy="1828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6974702" y="474171"/>
            <a:ext cx="4712330" cy="3245306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8010595" y="268189"/>
            <a:ext cx="3251734" cy="2239417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8123471" y="545280"/>
            <a:ext cx="3046494" cy="2098072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8065952" y="383644"/>
            <a:ext cx="3334923" cy="2296708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8070598" y="476008"/>
            <a:ext cx="3030094" cy="2086777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7981643" y="314371"/>
            <a:ext cx="2865048" cy="1973113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7926100" y="337462"/>
            <a:ext cx="3012956" cy="2074974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8385155" y="522190"/>
            <a:ext cx="3292811" cy="2267706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7755466" y="499099"/>
            <a:ext cx="3368317" cy="2319706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8709066" y="203769"/>
            <a:ext cx="3257645" cy="2243488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8239630" y="337462"/>
            <a:ext cx="3530700" cy="2431536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7796221" y="245098"/>
            <a:ext cx="3835384" cy="2641367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7913237" y="337462"/>
            <a:ext cx="3695456" cy="2545001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7103485" y="314371"/>
            <a:ext cx="4066480" cy="2800519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7534970" y="360553"/>
            <a:ext cx="3565722" cy="2455655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8111583" y="198916"/>
            <a:ext cx="3358565" cy="2312990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8428537" y="337462"/>
            <a:ext cx="3382945" cy="2329780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32511997" cy="18288000"/>
          </a:xfrm>
          <a:custGeom>
            <a:avLst/>
            <a:gdLst/>
            <a:ahLst/>
            <a:cxnLst/>
            <a:rect r="r" b="b" t="t" l="l"/>
            <a:pathLst>
              <a:path h="18288000" w="32511997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7806956" y="383644"/>
            <a:ext cx="3270645" cy="2252441"/>
            <a:chOff x="0" y="0"/>
            <a:chExt cx="3431163" cy="23629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159" cy="2362962"/>
            </a:xfrm>
            <a:custGeom>
              <a:avLst/>
              <a:gdLst/>
              <a:ahLst/>
              <a:cxnLst/>
              <a:rect r="r" b="b" t="t" l="l"/>
              <a:pathLst>
                <a:path h="2362962" w="3431159">
                  <a:moveTo>
                    <a:pt x="0" y="0"/>
                  </a:moveTo>
                  <a:lnTo>
                    <a:pt x="3431159" y="0"/>
                  </a:lnTo>
                  <a:lnTo>
                    <a:pt x="3431159" y="2362962"/>
                  </a:lnTo>
                  <a:lnTo>
                    <a:pt x="0" y="23629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19365" r="0" b="-19366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DAG51Y0fT9E</dc:identifier>
  <dcterms:modified xsi:type="dcterms:W3CDTF">2011-08-01T06:04:30Z</dcterms:modified>
  <cp:revision>1</cp:revision>
  <dc:title>Staphylococcus aureus Presentation (1).pdf</dc:title>
</cp:coreProperties>
</file>

<file path=docProps/thumbnail.jpeg>
</file>